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73" r:id="rId14"/>
    <p:sldId id="284" r:id="rId15"/>
    <p:sldId id="272" r:id="rId16"/>
    <p:sldId id="288" r:id="rId17"/>
    <p:sldId id="274" r:id="rId18"/>
    <p:sldId id="292" r:id="rId19"/>
    <p:sldId id="293" r:id="rId20"/>
    <p:sldId id="285" r:id="rId21"/>
    <p:sldId id="283" r:id="rId22"/>
    <p:sldId id="286" r:id="rId23"/>
    <p:sldId id="290" r:id="rId24"/>
    <p:sldId id="26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91162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5258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4385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4384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665" y="0"/>
            <a:ext cx="728599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同时，用户也可以取消已点赞的帖子或评论。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2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429250" y="3391535"/>
            <a:ext cx="217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这部分放哪些页面？待定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管理端可以对用户发送系统消息和禁用账户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管理端可以对论坛上的帖子和评论进行审核、排序和删除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4386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SQLAlchemy：SQLAlchemy是Python的一种ORM（对象关系映射）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3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效果。同时，使用Less和Axios可以提高前端开发的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可以满足高性能和易用性的需求，同时支持自动生成API文档和输入参数验证等功能，为后端开发提供便利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使用Sqlite作为数据库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PP_MARK_KEY" val="17ed6e59-ffc1-40c0-9d0c-ba6e9e1db02a"/>
  <p:tag name="COMMONDATA" val="eyJjb3VudCI6MTQwLCJoZGlkIjoiZmZkMDAxNWUyZWIyNWI3NGU2NTIwNmFmMjJmMzIzODYiLCJ1c2VyQ291bnQiOjE0MH0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2735</Words>
  <Application>WPS 演示</Application>
  <PresentationFormat>宽屏</PresentationFormat>
  <Paragraphs>196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166</cp:revision>
  <dcterms:created xsi:type="dcterms:W3CDTF">2019-03-11T08:01:00Z</dcterms:created>
  <dcterms:modified xsi:type="dcterms:W3CDTF">2023-05-29T04:51:01Z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